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92"/>
  </p:notesMasterIdLst>
  <p:sldIdLst>
    <p:sldId id="386" r:id="rId2"/>
    <p:sldId id="409" r:id="rId3"/>
    <p:sldId id="272" r:id="rId4"/>
    <p:sldId id="563" r:id="rId5"/>
    <p:sldId id="564" r:id="rId6"/>
    <p:sldId id="460" r:id="rId7"/>
    <p:sldId id="565" r:id="rId8"/>
    <p:sldId id="571" r:id="rId9"/>
    <p:sldId id="566" r:id="rId10"/>
    <p:sldId id="259" r:id="rId11"/>
    <p:sldId id="534" r:id="rId12"/>
    <p:sldId id="567" r:id="rId13"/>
    <p:sldId id="536" r:id="rId14"/>
    <p:sldId id="562" r:id="rId15"/>
    <p:sldId id="568" r:id="rId16"/>
    <p:sldId id="569" r:id="rId17"/>
    <p:sldId id="271" r:id="rId18"/>
    <p:sldId id="500" r:id="rId19"/>
    <p:sldId id="481" r:id="rId20"/>
    <p:sldId id="482" r:id="rId21"/>
    <p:sldId id="485" r:id="rId22"/>
    <p:sldId id="560" r:id="rId23"/>
    <p:sldId id="570" r:id="rId24"/>
    <p:sldId id="283" r:id="rId25"/>
    <p:sldId id="591" r:id="rId26"/>
    <p:sldId id="572" r:id="rId27"/>
    <p:sldId id="597" r:id="rId28"/>
    <p:sldId id="592" r:id="rId29"/>
    <p:sldId id="600" r:id="rId30"/>
    <p:sldId id="573" r:id="rId31"/>
    <p:sldId id="289" r:id="rId32"/>
    <p:sldId id="574" r:id="rId33"/>
    <p:sldId id="475" r:id="rId34"/>
    <p:sldId id="471" r:id="rId35"/>
    <p:sldId id="474" r:id="rId36"/>
    <p:sldId id="602" r:id="rId37"/>
    <p:sldId id="603" r:id="rId38"/>
    <p:sldId id="295" r:id="rId39"/>
    <p:sldId id="516" r:id="rId40"/>
    <p:sldId id="556" r:id="rId41"/>
    <p:sldId id="538" r:id="rId42"/>
    <p:sldId id="518" r:id="rId43"/>
    <p:sldId id="557" r:id="rId44"/>
    <p:sldId id="519" r:id="rId45"/>
    <p:sldId id="301" r:id="rId46"/>
    <p:sldId id="509" r:id="rId47"/>
    <p:sldId id="514" r:id="rId48"/>
    <p:sldId id="510" r:id="rId49"/>
    <p:sldId id="576" r:id="rId50"/>
    <p:sldId id="511" r:id="rId51"/>
    <p:sldId id="594" r:id="rId52"/>
    <p:sldId id="307" r:id="rId53"/>
    <p:sldId id="494" r:id="rId54"/>
    <p:sldId id="498" r:id="rId55"/>
    <p:sldId id="495" r:id="rId56"/>
    <p:sldId id="499" r:id="rId57"/>
    <p:sldId id="577" r:id="rId58"/>
    <p:sldId id="313" r:id="rId59"/>
    <p:sldId id="580" r:id="rId60"/>
    <p:sldId id="540" r:id="rId61"/>
    <p:sldId id="596" r:id="rId62"/>
    <p:sldId id="601" r:id="rId63"/>
    <p:sldId id="541" r:id="rId64"/>
    <p:sldId id="593" r:id="rId65"/>
    <p:sldId id="319" r:id="rId66"/>
    <p:sldId id="545" r:id="rId67"/>
    <p:sldId id="546" r:id="rId68"/>
    <p:sldId id="487" r:id="rId69"/>
    <p:sldId id="505" r:id="rId70"/>
    <p:sldId id="595" r:id="rId71"/>
    <p:sldId id="581" r:id="rId72"/>
    <p:sldId id="583" r:id="rId73"/>
    <p:sldId id="586" r:id="rId74"/>
    <p:sldId id="584" r:id="rId75"/>
    <p:sldId id="588" r:id="rId76"/>
    <p:sldId id="598" r:id="rId77"/>
    <p:sldId id="585" r:id="rId78"/>
    <p:sldId id="589" r:id="rId79"/>
    <p:sldId id="599" r:id="rId80"/>
    <p:sldId id="398" r:id="rId81"/>
    <p:sldId id="333" r:id="rId82"/>
    <p:sldId id="384" r:id="rId83"/>
    <p:sldId id="385" r:id="rId84"/>
    <p:sldId id="390" r:id="rId85"/>
    <p:sldId id="457" r:id="rId86"/>
    <p:sldId id="467" r:id="rId87"/>
    <p:sldId id="590" r:id="rId88"/>
    <p:sldId id="337" r:id="rId89"/>
    <p:sldId id="329" r:id="rId90"/>
    <p:sldId id="553" r:id="rId91"/>
  </p:sldIdLst>
  <p:sldSz cx="9144000" cy="6858000" type="screen4x3"/>
  <p:notesSz cx="6858000" cy="9144000"/>
  <p:embeddedFontLst>
    <p:embeddedFont>
      <p:font typeface="Book Antiqua" pitchFamily="18" charset="0"/>
      <p:regular r:id="rId93"/>
      <p:bold r:id="rId94"/>
      <p:italic r:id="rId95"/>
      <p:boldItalic r:id="rId96"/>
    </p:embeddedFont>
    <p:embeddedFont>
      <p:font typeface="Wingdings 3" pitchFamily="18" charset="2"/>
      <p:regular r:id="rId97"/>
    </p:embeddedFont>
    <p:embeddedFont>
      <p:font typeface="Calibri" pitchFamily="34" charset="0"/>
      <p:regular r:id="rId98"/>
      <p:bold r:id="rId99"/>
      <p:italic r:id="rId100"/>
      <p:boldItalic r:id="rId101"/>
    </p:embeddedFont>
    <p:embeddedFont>
      <p:font typeface="Lucida Sans" pitchFamily="34" charset="0"/>
      <p:regular r:id="rId102"/>
      <p:bold r:id="rId103"/>
      <p:italic r:id="rId104"/>
      <p:boldItalic r:id="rId105"/>
    </p:embeddedFont>
    <p:embeddedFont>
      <p:font typeface="Wingdings 2" pitchFamily="18" charset="2"/>
      <p:regular r:id="rId10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29"/>
    <a:srgbClr val="EDE5C5"/>
    <a:srgbClr val="FFCC66"/>
    <a:srgbClr val="FFE07D"/>
    <a:srgbClr val="FFFFCC"/>
    <a:srgbClr val="CC99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344" autoAdjust="0"/>
  </p:normalViewPr>
  <p:slideViewPr>
    <p:cSldViewPr>
      <p:cViewPr varScale="1">
        <p:scale>
          <a:sx n="115" d="100"/>
          <a:sy n="115" d="100"/>
        </p:scale>
        <p:origin x="-157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0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1.fntdata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AE0E5-44C3-45B5-A2B8-4A1177E0AB1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AD10F-C950-4D71-923E-06E37B730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8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AD10F-C950-4D71-923E-06E37B73055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5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30D4A87-EAC0-4D84-829D-A359F5B05807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52DB1B3-5766-4B9A-B4F6-6E535B4EBF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84.jp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1.jpeg"/><Relationship Id="rId3" Type="http://schemas.openxmlformats.org/officeDocument/2006/relationships/image" Target="../media/image34.jpg"/><Relationship Id="rId7" Type="http://schemas.openxmlformats.org/officeDocument/2006/relationships/image" Target="../media/image107.jpeg"/><Relationship Id="rId12" Type="http://schemas.openxmlformats.org/officeDocument/2006/relationships/image" Target="../media/image68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0.jpeg"/><Relationship Id="rId5" Type="http://schemas.openxmlformats.org/officeDocument/2006/relationships/image" Target="../media/image42.jpg"/><Relationship Id="rId10" Type="http://schemas.openxmlformats.org/officeDocument/2006/relationships/image" Target="../media/image51.jpg"/><Relationship Id="rId4" Type="http://schemas.openxmlformats.org/officeDocument/2006/relationships/image" Target="../media/image105.jpeg"/><Relationship Id="rId9" Type="http://schemas.openxmlformats.org/officeDocument/2006/relationships/image" Target="../media/image109.jpeg"/><Relationship Id="rId14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1" y="2209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sz="9600" dirty="0" smtClean="0">
                <a:solidFill>
                  <a:srgbClr val="FFE07D"/>
                </a:solidFill>
              </a:rPr>
              <a:t>WELCOME!</a:t>
            </a:r>
            <a:endParaRPr lang="en-US" sz="9600" dirty="0">
              <a:solidFill>
                <a:srgbClr val="FFE07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0000"/>
            <a:ext cx="7696200" cy="25908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Two Rivers High School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ATHLETIC HALL OF FAME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2018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58809"/>
            <a:ext cx="1963562" cy="2127191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C6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1691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</a:rPr>
              <a:t>CHRIS MENDEN</a:t>
            </a:r>
            <a:endParaRPr lang="en-US" sz="7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3429000" cy="4833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724400" y="1905000"/>
            <a:ext cx="403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 dirty="0" smtClean="0">
                <a:solidFill>
                  <a:schemeClr val="bg1"/>
                </a:solidFill>
              </a:rPr>
              <a:t>1995</a:t>
            </a:r>
          </a:p>
          <a:p>
            <a:pPr algn="ctr">
              <a:spcAft>
                <a:spcPts val="1800"/>
              </a:spcAft>
            </a:pPr>
            <a:r>
              <a:rPr lang="en-US" sz="5400" b="1" dirty="0" smtClean="0">
                <a:solidFill>
                  <a:schemeClr val="bg1"/>
                </a:solidFill>
              </a:rPr>
              <a:t>Football</a:t>
            </a:r>
          </a:p>
          <a:p>
            <a:pPr algn="ctr">
              <a:spcAft>
                <a:spcPts val="1800"/>
              </a:spcAft>
            </a:pPr>
            <a:r>
              <a:rPr lang="en-US" sz="5400" b="1" dirty="0" smtClean="0">
                <a:solidFill>
                  <a:schemeClr val="bg1"/>
                </a:solidFill>
              </a:rPr>
              <a:t>Track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6740"/>
            <a:ext cx="8627271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0909712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38778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"/>
            <a:ext cx="5334000" cy="6416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385142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5346131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72832"/>
            <a:ext cx="32004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28634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" y="533400"/>
            <a:ext cx="8781407" cy="541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6494414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457200"/>
            <a:ext cx="8347484" cy="560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269011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/>
                <a:latin typeface="+mn-lt"/>
              </a:rPr>
              <a:t>SHERI RANK</a:t>
            </a:r>
            <a:endParaRPr lang="en-US" sz="80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14800" y="1295400"/>
            <a:ext cx="4724400" cy="5410200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1993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Softball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Basketball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Swimming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Tennis</a:t>
            </a:r>
          </a:p>
          <a:p>
            <a:pPr marL="137160" indent="0" algn="ctr">
              <a:buNone/>
            </a:pP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58310"/>
            <a:ext cx="3657600" cy="504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05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1" y="457200"/>
            <a:ext cx="4591497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"/>
            <a:ext cx="4001919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4134895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511490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 Tale of a Champi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04 Tale of a Champi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353017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3957"/>
            <a:ext cx="4648200" cy="6464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9840526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8600"/>
            <a:ext cx="3919919" cy="646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1048877"/>
      </p:ext>
    </p:extLst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992528"/>
      </p:ext>
    </p:extLst>
  </p:cSld>
  <p:clrMapOvr>
    <a:masterClrMapping/>
  </p:clrMapOvr>
  <p:transition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/>
                <a:latin typeface="+mn-lt"/>
              </a:rPr>
              <a:t>JOSE GARCIA</a:t>
            </a:r>
            <a:endParaRPr lang="en-US" sz="80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828800"/>
            <a:ext cx="3886200" cy="4572000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1996</a:t>
            </a:r>
          </a:p>
          <a:p>
            <a:pPr marL="13716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Basketball</a:t>
            </a:r>
          </a:p>
          <a:p>
            <a:pPr marL="13716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Football</a:t>
            </a:r>
          </a:p>
          <a:p>
            <a:pPr marL="13716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Track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64533"/>
            <a:ext cx="3429000" cy="500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05 Championship Gam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27860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39920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599"/>
            <a:ext cx="6410334" cy="647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8038542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2400"/>
            <a:ext cx="4782949" cy="652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6942"/>
            <a:ext cx="3648981" cy="6544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9141946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4" y="399107"/>
            <a:ext cx="8786562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05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/>
                <a:latin typeface="+mn-lt"/>
              </a:rPr>
              <a:t>SCOTT JANSKY</a:t>
            </a:r>
            <a:endParaRPr lang="en-US" sz="72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00201"/>
            <a:ext cx="4191000" cy="4343399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1992</a:t>
            </a:r>
          </a:p>
          <a:p>
            <a:pPr marL="137160" indent="0" algn="ctr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Track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X-Country</a:t>
            </a:r>
          </a:p>
          <a:p>
            <a:pPr marL="137160" indent="0" algn="ctr">
              <a:buNone/>
            </a:pPr>
            <a:endParaRPr lang="en-US" sz="6000" b="1" dirty="0" smtClean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505200" cy="495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23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95053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762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</a:rPr>
              <a:t>PAUL LAFOND</a:t>
            </a:r>
            <a:r>
              <a:rPr lang="en-US" sz="7200" dirty="0" smtClean="0">
                <a:solidFill>
                  <a:schemeClr val="bg1"/>
                </a:solidFill>
              </a:rPr>
              <a:t>	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8800"/>
            <a:ext cx="4191000" cy="4297364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1964</a:t>
            </a:r>
          </a:p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Basketball</a:t>
            </a:r>
          </a:p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Track</a:t>
            </a:r>
            <a:endParaRPr lang="en-US" sz="5400" b="1" dirty="0" smtClean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697287" cy="4999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2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609600"/>
            <a:ext cx="8722221" cy="5512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182935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02" y="192410"/>
            <a:ext cx="6422898" cy="6379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1369168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1"/>
            <a:ext cx="5446294" cy="6271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5726620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200673" cy="6149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83164402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" y="152399"/>
            <a:ext cx="4232148" cy="3252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79" y="3581400"/>
            <a:ext cx="4203221" cy="3030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169719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46863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505200"/>
            <a:ext cx="4665741" cy="311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1552900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525963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1968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Basketball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Football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Baseball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/>
                <a:latin typeface="+mn-lt"/>
              </a:rPr>
              <a:t>TOM TURMAN</a:t>
            </a:r>
            <a:endParaRPr lang="en-US" sz="800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3553354" cy="490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57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876598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828184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607604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2400"/>
            <a:ext cx="2935390" cy="647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4744972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780630" cy="6324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458650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0"/>
            <a:ext cx="4885163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3000"/>
            <a:ext cx="3858790" cy="5012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5387406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8793455" cy="3685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5799065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518563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3315477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5530238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47800"/>
            <a:ext cx="3010274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3804967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76200"/>
            <a:ext cx="8229600" cy="1325562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/>
                <a:latin typeface="+mn-lt"/>
              </a:rPr>
              <a:t>AMY SPAETH</a:t>
            </a:r>
            <a:endParaRPr lang="en-US" sz="80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905000"/>
            <a:ext cx="4038600" cy="4495800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1986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Basketball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Volleyball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Track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524000"/>
            <a:ext cx="3712331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10 Fanfare for the Olympic Fla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228600"/>
            <a:ext cx="6273800" cy="627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7244878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"/>
            <a:ext cx="5257800" cy="62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3373624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19200"/>
            <a:ext cx="2625228" cy="365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6" y="304800"/>
            <a:ext cx="5416062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190449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1" y="228600"/>
            <a:ext cx="8763000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056905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5080177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1206"/>
            <a:ext cx="2859872" cy="633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24400"/>
            <a:ext cx="17526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104713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"/>
            <a:ext cx="5943600" cy="6372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549624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500533" cy="478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8158898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/>
                <a:latin typeface="+mn-lt"/>
              </a:rPr>
              <a:t>JACKIE THOME</a:t>
            </a:r>
            <a:endParaRPr lang="en-US" sz="72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82" y="1600201"/>
            <a:ext cx="4343400" cy="441960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1986</a:t>
            </a:r>
          </a:p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Volleyball</a:t>
            </a:r>
          </a:p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Basketball</a:t>
            </a:r>
          </a:p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Track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1" y="1506859"/>
            <a:ext cx="3494639" cy="5090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27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5463"/>
            <a:ext cx="4114800" cy="6348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1019396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8490043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483509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81000"/>
            <a:ext cx="8693673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3097535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"/>
            <a:ext cx="7010400" cy="6180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6083404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5154"/>
            <a:ext cx="3733800" cy="631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0733273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/>
                <a:latin typeface="+mn-lt"/>
              </a:rPr>
              <a:t>SHAUN REZACHEK</a:t>
            </a:r>
            <a:r>
              <a:rPr lang="en-US" sz="6600" dirty="0" smtClean="0">
                <a:solidFill>
                  <a:schemeClr val="bg1"/>
                </a:solidFill>
              </a:rPr>
              <a:t>	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24000"/>
            <a:ext cx="4419600" cy="4419600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1996</a:t>
            </a:r>
          </a:p>
          <a:p>
            <a:pPr marL="13716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Golf</a:t>
            </a:r>
          </a:p>
          <a:p>
            <a:pPr marL="13716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Basketball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5694"/>
            <a:ext cx="3657600" cy="5346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48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6610"/>
            <a:ext cx="8382000" cy="6377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49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0" y="228600"/>
            <a:ext cx="4632284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263847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4648200" cy="656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577827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715000" cy="635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5359062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32" y="246520"/>
            <a:ext cx="5486400" cy="639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57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8" y="232341"/>
            <a:ext cx="4364840" cy="635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65" y="160004"/>
            <a:ext cx="4471390" cy="691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16" y="1752600"/>
            <a:ext cx="1501084" cy="483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65" y="892733"/>
            <a:ext cx="4506095" cy="6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9160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29" y="181069"/>
            <a:ext cx="6253037" cy="6400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9101791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	</a:t>
            </a:r>
            <a:r>
              <a:rPr lang="en-US" sz="5400" dirty="0" smtClean="0">
                <a:solidFill>
                  <a:schemeClr val="bg1"/>
                </a:solidFill>
                <a:effectLst/>
                <a:latin typeface="+mn-lt"/>
              </a:rPr>
              <a:t>CORY SHIMULUNAS</a:t>
            </a:r>
            <a:endParaRPr lang="en-US" sz="54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4648200" cy="4525963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1990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Basketball</a:t>
            </a:r>
            <a:endParaRPr lang="en-US" sz="5400" b="1" dirty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Football</a:t>
            </a:r>
          </a:p>
        </p:txBody>
      </p:sp>
      <p:pic>
        <p:nvPicPr>
          <p:cNvPr id="8" name="01 Make Room for the Best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231.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470818"/>
            <a:ext cx="4205891" cy="492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50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8600"/>
            <a:ext cx="4743449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6425714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800565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7115186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832114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030298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8007369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2798965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294"/>
            <a:ext cx="7772400" cy="6523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285193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79487"/>
            <a:ext cx="2494849" cy="310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68170"/>
            <a:ext cx="2991085" cy="311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30" y="1496399"/>
            <a:ext cx="2336446" cy="308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1341358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3" y="284430"/>
            <a:ext cx="8686146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009745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	</a:t>
            </a:r>
            <a:r>
              <a:rPr lang="en-US" sz="5400" dirty="0" smtClean="0">
                <a:solidFill>
                  <a:schemeClr val="bg1"/>
                </a:solidFill>
                <a:effectLst/>
                <a:latin typeface="+mn-lt"/>
              </a:rPr>
              <a:t>CHRIS SATTERBURG</a:t>
            </a:r>
            <a:endParaRPr lang="en-US" sz="54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7525" y="2133600"/>
            <a:ext cx="4648200" cy="4221164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1994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Football</a:t>
            </a:r>
          </a:p>
          <a:p>
            <a:pPr marL="13716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Track</a:t>
            </a:r>
            <a:endParaRPr lang="en-US" sz="5400" b="1" dirty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70818"/>
            <a:ext cx="3657600" cy="512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05 Championship Game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760.77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8038"/>
            <a:ext cx="4808522" cy="641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980362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95429"/>
            <a:ext cx="8686801" cy="4995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2337371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80362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79144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5105400"/>
            <a:ext cx="184996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219200"/>
            <a:ext cx="1888935" cy="3371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39715"/>
            <a:ext cx="6553200" cy="3904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980362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6" y="144780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599"/>
            <a:ext cx="4682716" cy="624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980362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98" y="228968"/>
            <a:ext cx="1545847" cy="2259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6" y="247381"/>
            <a:ext cx="1528075" cy="2232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68" y="228969"/>
            <a:ext cx="1591921" cy="225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56" y="209618"/>
            <a:ext cx="1679090" cy="227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20" y="207788"/>
            <a:ext cx="1611805" cy="2272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9" y="2556578"/>
            <a:ext cx="1538642" cy="208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98" y="2533361"/>
            <a:ext cx="1570223" cy="2106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48" y="2563536"/>
            <a:ext cx="1645174" cy="203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20" y="2552109"/>
            <a:ext cx="1611805" cy="2043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73" y="2520701"/>
            <a:ext cx="1554932" cy="2119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66" y="4724400"/>
            <a:ext cx="1426897" cy="200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105400"/>
            <a:ext cx="971550" cy="105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5084276"/>
            <a:ext cx="933899" cy="1011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56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0745"/>
            <a:ext cx="3581400" cy="6387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8294878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CC29"/>
                </a:solidFill>
              </a:rPr>
              <a:t>CONGRATULATIONS</a:t>
            </a:r>
            <a:r>
              <a:rPr lang="en-US" sz="6000" dirty="0" smtClean="0"/>
              <a:t>	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219200"/>
            <a:ext cx="5029200" cy="5334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1964		Paul </a:t>
            </a:r>
            <a:r>
              <a:rPr lang="en-US" b="1" dirty="0" err="1" smtClean="0">
                <a:solidFill>
                  <a:srgbClr val="FFC000"/>
                </a:solidFill>
              </a:rPr>
              <a:t>LaFond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1968		Tom </a:t>
            </a:r>
            <a:r>
              <a:rPr lang="en-US" b="1" dirty="0" err="1" smtClean="0">
                <a:solidFill>
                  <a:srgbClr val="FFC000"/>
                </a:solidFill>
              </a:rPr>
              <a:t>Turman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1986 		Amy </a:t>
            </a:r>
            <a:r>
              <a:rPr lang="en-US" b="1" dirty="0" err="1">
                <a:solidFill>
                  <a:srgbClr val="FFC000"/>
                </a:solidFill>
              </a:rPr>
              <a:t>S</a:t>
            </a:r>
            <a:r>
              <a:rPr lang="en-US" b="1" dirty="0" err="1" smtClean="0">
                <a:solidFill>
                  <a:srgbClr val="FFC000"/>
                </a:solidFill>
              </a:rPr>
              <a:t>paeth</a:t>
            </a:r>
            <a:endParaRPr lang="en-US" b="1" dirty="0" smtClean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1986		Jackie </a:t>
            </a:r>
            <a:r>
              <a:rPr lang="en-US" b="1" dirty="0" err="1" smtClean="0">
                <a:solidFill>
                  <a:srgbClr val="FFC000"/>
                </a:solidFill>
              </a:rPr>
              <a:t>Thome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1990		Cory </a:t>
            </a:r>
            <a:r>
              <a:rPr lang="en-US" b="1" dirty="0" err="1" smtClean="0">
                <a:solidFill>
                  <a:srgbClr val="FFC000"/>
                </a:solidFill>
              </a:rPr>
              <a:t>Shimulunas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1992		Scott </a:t>
            </a:r>
            <a:r>
              <a:rPr lang="en-US" b="1" dirty="0" err="1" smtClean="0">
                <a:solidFill>
                  <a:srgbClr val="FFC000"/>
                </a:solidFill>
              </a:rPr>
              <a:t>Jansky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1993		Sheri Rank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1995		Chris Menden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1996		Jose Garcia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smtClean="0">
                <a:solidFill>
                  <a:srgbClr val="FFC000"/>
                </a:solidFill>
              </a:rPr>
              <a:t>1996 		Shaun </a:t>
            </a:r>
            <a:r>
              <a:rPr lang="en-US" b="1" dirty="0" err="1" smtClean="0">
                <a:solidFill>
                  <a:srgbClr val="FFC000"/>
                </a:solidFill>
              </a:rPr>
              <a:t>Rezachek</a:t>
            </a:r>
            <a:endParaRPr lang="en-US" b="1" dirty="0" smtClean="0">
              <a:solidFill>
                <a:srgbClr val="FFC0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1994		Chris </a:t>
            </a:r>
            <a:r>
              <a:rPr lang="en-US" b="1" dirty="0" err="1" smtClean="0">
                <a:solidFill>
                  <a:srgbClr val="FFC000"/>
                </a:solidFill>
              </a:rPr>
              <a:t>Satterburg</a:t>
            </a:r>
            <a:endParaRPr lang="en-US" b="1" dirty="0" smtClean="0">
              <a:solidFill>
                <a:srgbClr val="FFC000"/>
              </a:solidFill>
            </a:endParaRPr>
          </a:p>
          <a:p>
            <a:pPr marL="137160" indent="0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marL="13716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352550"/>
            <a:ext cx="358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2018 </a:t>
            </a: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Hall of Fame</a:t>
            </a: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Inductees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8" name="03 TRHS school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.77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77"/>
            <a:ext cx="8229600" cy="663724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CC29"/>
                </a:solidFill>
                <a:effectLst/>
                <a:latin typeface="+mn-lt"/>
              </a:rPr>
              <a:t>2011 HALL OF FAME</a:t>
            </a:r>
            <a:endParaRPr lang="en-US" sz="4400" dirty="0">
              <a:solidFill>
                <a:srgbClr val="FFCC29"/>
              </a:solidFill>
              <a:effectLst/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686800" cy="5897776"/>
          </a:xfrm>
          <a:prstGeom prst="rect">
            <a:avLst/>
          </a:prstGeom>
          <a:ln w="38100">
            <a:solidFill>
              <a:srgbClr val="FFCC29"/>
            </a:solidFill>
          </a:ln>
        </p:spPr>
      </p:pic>
    </p:spTree>
    <p:extLst>
      <p:ext uri="{BB962C8B-B14F-4D97-AF65-F5344CB8AC3E}">
        <p14:creationId xmlns:p14="http://schemas.microsoft.com/office/powerpoint/2010/main" val="28475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336"/>
            <a:ext cx="8229600" cy="730665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CC29"/>
                </a:solidFill>
                <a:latin typeface="+mn-lt"/>
              </a:rPr>
              <a:t>2012 HALL OF FAME</a:t>
            </a:r>
            <a:endParaRPr lang="en-US" sz="4400" dirty="0">
              <a:solidFill>
                <a:srgbClr val="FFCC29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8839200" cy="5892800"/>
          </a:xfrm>
          <a:prstGeom prst="rect">
            <a:avLst/>
          </a:prstGeom>
          <a:ln w="38100">
            <a:solidFill>
              <a:srgbClr val="FFCC29"/>
            </a:solidFill>
          </a:ln>
        </p:spPr>
      </p:pic>
    </p:spTree>
    <p:extLst>
      <p:ext uri="{BB962C8B-B14F-4D97-AF65-F5344CB8AC3E}">
        <p14:creationId xmlns:p14="http://schemas.microsoft.com/office/powerpoint/2010/main" val="60303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10"/>
            <a:ext cx="8229600" cy="679391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CC29"/>
                </a:solidFill>
                <a:effectLst/>
                <a:latin typeface="+mn-lt"/>
              </a:rPr>
              <a:t>2013 HALL OF FAME</a:t>
            </a:r>
            <a:endParaRPr lang="en-US" sz="4400" dirty="0">
              <a:solidFill>
                <a:srgbClr val="FFCC29"/>
              </a:solidFill>
              <a:effectLst/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9" y="754073"/>
            <a:ext cx="8229600" cy="5958231"/>
          </a:xfrm>
          <a:prstGeom prst="rect">
            <a:avLst/>
          </a:prstGeom>
          <a:ln w="38100">
            <a:solidFill>
              <a:srgbClr val="FFCC29"/>
            </a:solidFill>
          </a:ln>
        </p:spPr>
      </p:pic>
    </p:spTree>
    <p:extLst>
      <p:ext uri="{BB962C8B-B14F-4D97-AF65-F5344CB8AC3E}">
        <p14:creationId xmlns:p14="http://schemas.microsoft.com/office/powerpoint/2010/main" val="22277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CC29"/>
                </a:solidFill>
                <a:effectLst/>
                <a:latin typeface="+mn-lt"/>
              </a:rPr>
              <a:t>2014 HALL OF FAME</a:t>
            </a:r>
            <a:endParaRPr lang="en-US" sz="4400" dirty="0">
              <a:solidFill>
                <a:srgbClr val="FFCC29"/>
              </a:solidFill>
              <a:effectLst/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762000"/>
            <a:ext cx="7467600" cy="5974080"/>
          </a:xfrm>
          <a:prstGeom prst="rect">
            <a:avLst/>
          </a:prstGeom>
          <a:ln w="38100">
            <a:solidFill>
              <a:srgbClr val="FFCC29"/>
            </a:solidFill>
          </a:ln>
        </p:spPr>
      </p:pic>
    </p:spTree>
    <p:extLst>
      <p:ext uri="{BB962C8B-B14F-4D97-AF65-F5344CB8AC3E}">
        <p14:creationId xmlns:p14="http://schemas.microsoft.com/office/powerpoint/2010/main" val="13598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-10682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CC29"/>
                </a:solidFill>
                <a:effectLst/>
                <a:latin typeface="+mn-lt"/>
              </a:rPr>
              <a:t>2015 HALL OF FAME</a:t>
            </a:r>
            <a:endParaRPr lang="en-US" sz="4400" dirty="0">
              <a:solidFill>
                <a:srgbClr val="FFCC29"/>
              </a:solidFill>
              <a:effectLst/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9" y="1143000"/>
            <a:ext cx="8697191" cy="54864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749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CC29"/>
                </a:solidFill>
                <a:effectLst/>
                <a:latin typeface="+mn-lt"/>
              </a:rPr>
              <a:t>2016 HALL OF FAME</a:t>
            </a:r>
            <a:endParaRPr lang="en-US" sz="4400" dirty="0">
              <a:solidFill>
                <a:srgbClr val="FFCC29"/>
              </a:solidFill>
              <a:effectLst/>
              <a:latin typeface="+mn-lt"/>
            </a:endParaRPr>
          </a:p>
        </p:txBody>
      </p:sp>
      <p:pic>
        <p:nvPicPr>
          <p:cNvPr id="1026" name="Picture 2" descr="C:\Users\Owner\Pictures\Hall of Fame 2016\Derek Photos\Final Photo\2015 Hall of F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543800" cy="5828524"/>
          </a:xfrm>
          <a:prstGeom prst="rect">
            <a:avLst/>
          </a:prstGeom>
          <a:noFill/>
          <a:ln w="38100">
            <a:solidFill>
              <a:srgbClr val="FFCC2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4883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CC29"/>
                </a:solidFill>
                <a:effectLst/>
                <a:latin typeface="+mn-lt"/>
              </a:rPr>
              <a:t>2017 HALL OF FAME</a:t>
            </a:r>
            <a:endParaRPr lang="en-US" sz="4400" dirty="0">
              <a:solidFill>
                <a:srgbClr val="FFCC29"/>
              </a:solidFill>
              <a:effectLst/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458200" cy="56388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71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7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Thank You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55000" lnSpcReduction="20000"/>
          </a:bodyPr>
          <a:lstStyle/>
          <a:p>
            <a:pPr marL="137160" indent="0" algn="ctr">
              <a:buNone/>
            </a:pPr>
            <a:r>
              <a:rPr lang="en-US" sz="5100" b="1" dirty="0">
                <a:solidFill>
                  <a:schemeClr val="bg1"/>
                </a:solidFill>
              </a:rPr>
              <a:t>Atrium </a:t>
            </a:r>
            <a:r>
              <a:rPr lang="en-US" sz="5100" b="1" dirty="0" smtClean="0">
                <a:solidFill>
                  <a:schemeClr val="bg1"/>
                </a:solidFill>
              </a:rPr>
              <a:t>Health and Senior Living, Sponsor</a:t>
            </a:r>
            <a:endParaRPr lang="en-US" sz="5100" b="1" dirty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r>
              <a:rPr lang="en-US" sz="5100" b="1" dirty="0" smtClean="0">
                <a:solidFill>
                  <a:schemeClr val="bg1"/>
                </a:solidFill>
              </a:rPr>
              <a:t>Inductee Families</a:t>
            </a:r>
            <a:r>
              <a:rPr lang="en-US" sz="5100" b="1" dirty="0">
                <a:solidFill>
                  <a:schemeClr val="bg1"/>
                </a:solidFill>
              </a:rPr>
              <a:t> </a:t>
            </a:r>
            <a:r>
              <a:rPr lang="en-US" sz="5100" b="1" dirty="0" smtClean="0">
                <a:solidFill>
                  <a:schemeClr val="bg1"/>
                </a:solidFill>
              </a:rPr>
              <a:t>for Photographs</a:t>
            </a:r>
          </a:p>
          <a:p>
            <a:pPr marL="137160" indent="0" algn="ctr">
              <a:buNone/>
            </a:pPr>
            <a:r>
              <a:rPr lang="en-US" sz="5100" b="1" dirty="0" smtClean="0">
                <a:solidFill>
                  <a:schemeClr val="bg1"/>
                </a:solidFill>
              </a:rPr>
              <a:t>TRHS Band  Andy </a:t>
            </a:r>
            <a:r>
              <a:rPr lang="en-US" sz="5100" b="1" dirty="0" err="1" smtClean="0">
                <a:solidFill>
                  <a:schemeClr val="bg1"/>
                </a:solidFill>
              </a:rPr>
              <a:t>Pagel</a:t>
            </a:r>
            <a:r>
              <a:rPr lang="en-US" sz="5100" b="1" dirty="0" smtClean="0">
                <a:solidFill>
                  <a:schemeClr val="bg1"/>
                </a:solidFill>
              </a:rPr>
              <a:t>, Director</a:t>
            </a:r>
          </a:p>
          <a:p>
            <a:pPr marL="137160" indent="0" algn="ctr">
              <a:buNone/>
            </a:pPr>
            <a:r>
              <a:rPr lang="en-US" sz="5100" b="1" dirty="0" smtClean="0">
                <a:solidFill>
                  <a:schemeClr val="bg1"/>
                </a:solidFill>
              </a:rPr>
              <a:t>Barb </a:t>
            </a:r>
            <a:r>
              <a:rPr lang="en-US" sz="5100" b="1" dirty="0" err="1" smtClean="0">
                <a:solidFill>
                  <a:schemeClr val="bg1"/>
                </a:solidFill>
              </a:rPr>
              <a:t>Jandrin</a:t>
            </a:r>
            <a:r>
              <a:rPr lang="en-US" sz="5100" b="1" dirty="0" smtClean="0">
                <a:solidFill>
                  <a:schemeClr val="bg1"/>
                </a:solidFill>
              </a:rPr>
              <a:t>, Technical Assistance</a:t>
            </a:r>
          </a:p>
          <a:p>
            <a:pPr marL="137160" indent="0" algn="ctr">
              <a:buNone/>
            </a:pPr>
            <a:r>
              <a:rPr lang="en-US" sz="5100" b="1" dirty="0" smtClean="0">
                <a:solidFill>
                  <a:schemeClr val="bg1"/>
                </a:solidFill>
              </a:rPr>
              <a:t>Stacy </a:t>
            </a:r>
            <a:r>
              <a:rPr lang="en-US" sz="5100" b="1" dirty="0" err="1" smtClean="0">
                <a:solidFill>
                  <a:schemeClr val="bg1"/>
                </a:solidFill>
              </a:rPr>
              <a:t>Watzka</a:t>
            </a:r>
            <a:r>
              <a:rPr lang="en-US" sz="5100" b="1" dirty="0" smtClean="0">
                <a:solidFill>
                  <a:schemeClr val="bg1"/>
                </a:solidFill>
              </a:rPr>
              <a:t>, Food Service Director</a:t>
            </a:r>
          </a:p>
          <a:p>
            <a:pPr marL="137160" indent="0" algn="ctr">
              <a:buNone/>
            </a:pPr>
            <a:r>
              <a:rPr lang="en-US" sz="5100" b="1" dirty="0" err="1" smtClean="0">
                <a:solidFill>
                  <a:schemeClr val="bg1"/>
                </a:solidFill>
              </a:rPr>
              <a:t>Malley</a:t>
            </a:r>
            <a:r>
              <a:rPr lang="en-US" sz="5100" b="1" dirty="0" smtClean="0">
                <a:solidFill>
                  <a:schemeClr val="bg1"/>
                </a:solidFill>
              </a:rPr>
              <a:t> Printing Company</a:t>
            </a:r>
          </a:p>
          <a:p>
            <a:pPr marL="137160" indent="0" algn="ctr">
              <a:buNone/>
            </a:pPr>
            <a:r>
              <a:rPr lang="en-US" sz="5100" b="1" dirty="0" smtClean="0">
                <a:solidFill>
                  <a:schemeClr val="bg1"/>
                </a:solidFill>
              </a:rPr>
              <a:t>Hall of Fame Committee</a:t>
            </a:r>
          </a:p>
          <a:p>
            <a:pPr marL="137160" indent="0" algn="ctr">
              <a:buNone/>
            </a:pPr>
            <a:r>
              <a:rPr lang="en-US" sz="5100" b="1" dirty="0" smtClean="0">
                <a:solidFill>
                  <a:schemeClr val="bg1"/>
                </a:solidFill>
              </a:rPr>
              <a:t>Two Rivers High School Administration</a:t>
            </a:r>
          </a:p>
          <a:p>
            <a:pPr marL="137160" indent="0" algn="ctr">
              <a:buNone/>
            </a:pPr>
            <a:r>
              <a:rPr lang="en-US" sz="5100" b="1" dirty="0" smtClean="0">
                <a:solidFill>
                  <a:schemeClr val="bg1"/>
                </a:solidFill>
              </a:rPr>
              <a:t>Two Rivers High School Staff</a:t>
            </a:r>
          </a:p>
          <a:p>
            <a:pPr marL="137160" indent="0" algn="ctr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Music for Sports. </a:t>
            </a:r>
            <a:r>
              <a:rPr lang="en-US" sz="4400" b="1" i="1" dirty="0">
                <a:solidFill>
                  <a:schemeClr val="bg1"/>
                </a:solidFill>
              </a:rPr>
              <a:t>Sports Themes</a:t>
            </a:r>
            <a:r>
              <a:rPr lang="en-US" sz="4400" b="1" dirty="0">
                <a:solidFill>
                  <a:schemeClr val="bg1"/>
                </a:solidFill>
              </a:rPr>
              <a:t>. 2011. Web</a:t>
            </a:r>
          </a:p>
          <a:p>
            <a:pPr marL="13716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870938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46" y="4184210"/>
            <a:ext cx="36350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75" y="152400"/>
            <a:ext cx="2928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9315844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1000"/>
            <a:ext cx="5715000" cy="6191250"/>
          </a:xfrm>
          <a:ln w="76200">
            <a:solidFill>
              <a:srgbClr val="FFCC66"/>
            </a:solidFill>
          </a:ln>
        </p:spPr>
      </p:pic>
    </p:spTree>
    <p:extLst>
      <p:ext uri="{BB962C8B-B14F-4D97-AF65-F5344CB8AC3E}">
        <p14:creationId xmlns:p14="http://schemas.microsoft.com/office/powerpoint/2010/main" val="37016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12668</TotalTime>
  <Words>155</Words>
  <Application>Microsoft Office PowerPoint</Application>
  <PresentationFormat>On-screen Show (4:3)</PresentationFormat>
  <Paragraphs>94</Paragraphs>
  <Slides>90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8" baseType="lpstr">
      <vt:lpstr>Arial</vt:lpstr>
      <vt:lpstr>Book Antiqua</vt:lpstr>
      <vt:lpstr>Wingdings 3</vt:lpstr>
      <vt:lpstr>Calibri</vt:lpstr>
      <vt:lpstr>Lucida Sans</vt:lpstr>
      <vt:lpstr>Wingdings</vt:lpstr>
      <vt:lpstr>Wingdings 2</vt:lpstr>
      <vt:lpstr>Apex</vt:lpstr>
      <vt:lpstr>WELCOME!</vt:lpstr>
      <vt:lpstr>PowerPoint Presentation</vt:lpstr>
      <vt:lpstr>SCOTT JANSKY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 MENDEN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SHERI RANK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JOSE GARCIA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PAUL LAFOND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TOM TURMAN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AMY SPAETH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JACKIE THOME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SHAUN REZACHEK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CORY SHIMULUNAS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CHRIS SATTERBURG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CONGRATULATIONS </vt:lpstr>
      <vt:lpstr>2011 HALL OF FAME</vt:lpstr>
      <vt:lpstr>2012 HALL OF FAME</vt:lpstr>
      <vt:lpstr>2013 HALL OF FAME</vt:lpstr>
      <vt:lpstr>2014 HALL OF FAME</vt:lpstr>
      <vt:lpstr>2015 HALL OF FAME</vt:lpstr>
      <vt:lpstr>2016 HALL OF FAME</vt:lpstr>
      <vt:lpstr>2017 HALL OF FAME</vt:lpstr>
      <vt:lpstr>PowerPoint Presentation</vt:lpstr>
      <vt:lpstr>Thank You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Owner</dc:creator>
  <cp:lastModifiedBy>Barbara Jandrin</cp:lastModifiedBy>
  <cp:revision>833</cp:revision>
  <dcterms:created xsi:type="dcterms:W3CDTF">2014-11-25T22:00:15Z</dcterms:created>
  <dcterms:modified xsi:type="dcterms:W3CDTF">2018-03-13T18:08:27Z</dcterms:modified>
</cp:coreProperties>
</file>